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17" r:id="rId2"/>
    <p:sldId id="318" r:id="rId3"/>
  </p:sldIdLst>
  <p:sldSz cx="11522075" cy="64801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7" autoAdjust="0"/>
    <p:restoredTop sz="95332" autoAdjust="0"/>
  </p:normalViewPr>
  <p:slideViewPr>
    <p:cSldViewPr>
      <p:cViewPr>
        <p:scale>
          <a:sx n="106" d="100"/>
          <a:sy n="106" d="100"/>
        </p:scale>
        <p:origin x="-756" y="-3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A562444A-3D9F-4C61-8E9C-E38BEA0586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6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600" y="2012950"/>
            <a:ext cx="9794875" cy="13890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788" y="3671888"/>
            <a:ext cx="8064500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CF3242-7810-40C2-9390-EC3287E8C0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9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0347D75-9537-4EFA-9019-2C298DC835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5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53425" y="1516063"/>
            <a:ext cx="2590800" cy="42751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6263" y="1516063"/>
            <a:ext cx="7624762" cy="42751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E5EF6A-2603-4365-A295-280F7A3DA1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199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600" y="2012950"/>
            <a:ext cx="9791700" cy="1387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76263" y="6005513"/>
            <a:ext cx="2686050" cy="3429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8256588" y="6005513"/>
            <a:ext cx="2686050" cy="342900"/>
          </a:xfrm>
        </p:spPr>
        <p:txBody>
          <a:bodyPr/>
          <a:lstStyle>
            <a:lvl1pPr>
              <a:defRPr/>
            </a:lvl1pPr>
          </a:lstStyle>
          <a:p>
            <a:fld id="{2BEECF6D-DF74-4412-9BC4-CF2C935F47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1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595A8E-217D-4D06-8B98-E6EF9BE3DD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5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638" y="4164013"/>
            <a:ext cx="9794875" cy="12874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9638" y="2746375"/>
            <a:ext cx="9794875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CE506ED-242A-4F1E-96C1-3261A8A7E3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31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6263" y="1516063"/>
            <a:ext cx="5106987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35650" y="1516063"/>
            <a:ext cx="5108575" cy="427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F3164D-A189-464E-A705-741D74101B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2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10810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263" y="1450975"/>
            <a:ext cx="5091112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6263" y="2055813"/>
            <a:ext cx="5091112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3113" y="1450975"/>
            <a:ext cx="5092700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53113" y="2055813"/>
            <a:ext cx="5092700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6A7A36-3F78-4AE0-B3AE-2B448A66DE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30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3C22EF2-B830-4856-963C-99723DF686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45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A8C60F7-33B3-437E-A3F2-A7BD3FA892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3790950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5325" y="258763"/>
            <a:ext cx="6440488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263" y="1355725"/>
            <a:ext cx="3790950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89CA9A-3E75-4CA8-BD7A-AA0A8D80889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9013" y="4535488"/>
            <a:ext cx="69119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9013" y="579438"/>
            <a:ext cx="69119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59013" y="5072063"/>
            <a:ext cx="69119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12.4.19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1CED72-E387-4508-8941-8E331932EE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3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63600" y="2012950"/>
            <a:ext cx="97917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576263" y="6005513"/>
            <a:ext cx="26860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ru-RU"/>
              <a:t>12.4.19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937000" y="6005513"/>
            <a:ext cx="36480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8256588" y="6005513"/>
            <a:ext cx="26860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4B1329D1-3241-4EBB-B684-199A3A7538B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516063"/>
            <a:ext cx="10367962" cy="427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hf sldNum="0" hdr="0" ftr="0"/>
  <p:txStyles>
    <p:titleStyle>
      <a:lvl1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305993"/>
              </p:ext>
            </p:extLst>
          </p:nvPr>
        </p:nvGraphicFramePr>
        <p:xfrm>
          <a:off x="864493" y="503783"/>
          <a:ext cx="9666603" cy="560832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232248"/>
                <a:gridCol w="1152128"/>
                <a:gridCol w="1224136"/>
                <a:gridCol w="1296144"/>
                <a:gridCol w="1265543"/>
                <a:gridCol w="1289143"/>
                <a:gridCol w="1207261"/>
              </a:tblGrid>
              <a:tr h="114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10.09.2020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16.09.2020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23.09.2020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учреждения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Охват питанием,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Охват питанием,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Охват питанием,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МБОУ СОШ № 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2 а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96,3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2 а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96,43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2 а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96,43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в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95,45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2 в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91,3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2</a:t>
                      </a:r>
                      <a:r>
                        <a:rPr lang="ru-RU" sz="1600" b="0" baseline="0" dirty="0" smtClean="0">
                          <a:effectLst/>
                        </a:rPr>
                        <a:t> в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91,3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г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94,44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г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94,44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2 г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94,44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МБОУ СОШ № 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 в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92,31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 в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92,31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-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-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МБОУ ООШ № 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 б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94,44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 б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94,44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1 б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94,44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МБОУ ООШ № 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1 б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92,85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Основная школа  № 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 а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95,24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а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93,33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а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93,33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2 а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93,33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МБОУ ООШ № 12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 а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96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 а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96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 б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88,89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 б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88,89  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1 б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96,0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 в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75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1 в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75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4 б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89,47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4 б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89,47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4 б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90,00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ООШ № 15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87,5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87,50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2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87,50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СОШ № 19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 г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96,15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1 г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96,15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1 г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96,15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а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93,33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а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93,33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2 а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93,33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б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96,15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б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96,15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2 б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96,15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в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96,15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в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96,15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2 в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96,15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2 г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96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2 г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96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2 г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96,00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3 д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96,43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3 д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96,43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3 д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96,43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 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3 а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</a:rPr>
                        <a:t>87,88</a:t>
                      </a:r>
                      <a:endParaRPr lang="ru-RU" sz="16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r>
                        <a:rPr lang="ru-RU" sz="1600" b="0" dirty="0" smtClean="0">
                          <a:effectLst/>
                        </a:rPr>
                        <a:t>3 а 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87,88</a:t>
                      </a: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1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818979"/>
              </p:ext>
            </p:extLst>
          </p:nvPr>
        </p:nvGraphicFramePr>
        <p:xfrm>
          <a:off x="1008509" y="503783"/>
          <a:ext cx="9865096" cy="51206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232248"/>
                <a:gridCol w="1152128"/>
                <a:gridCol w="1224136"/>
                <a:gridCol w="1296144"/>
                <a:gridCol w="1265543"/>
                <a:gridCol w="1542769"/>
                <a:gridCol w="1152128"/>
              </a:tblGrid>
              <a:tr h="1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10.09.2020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16.09.2020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23.09.2020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учреждения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Охват питанием,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Охват питанием,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Класс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Охват питанием, 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СОШ № 23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 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 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б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96,3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 б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96,3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 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96,3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9122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Гимназия  № 24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9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9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9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96,3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9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9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 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96,15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СОШ № 25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1 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96,15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91,83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91,67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 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91,67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95,83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95,83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 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95,83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б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95,83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СОШ № 26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92,31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г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92,31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1 г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92,31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  <a:tr h="114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96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r>
                        <a:rPr lang="ru-RU" sz="160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361" marR="353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847553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реченск - презентация на ВКС 15.04.2019 Вместе с валстью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Междуреченск - презентация на ВКС 15.04.2019 Вместе с валстью</Template>
  <TotalTime>1527</TotalTime>
  <Words>318</Words>
  <Application>Microsoft Office PowerPoint</Application>
  <PresentationFormat>Произвольный</PresentationFormat>
  <Paragraphs>248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Междуреченск - презентация на ВКС 15.04.2019 Вместе с валстью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Гаврилова Юлия Викторовна</dc:creator>
  <cp:lastModifiedBy>Щеглова</cp:lastModifiedBy>
  <cp:revision>162</cp:revision>
  <cp:lastPrinted>1601-01-01T00:00:00Z</cp:lastPrinted>
  <dcterms:created xsi:type="dcterms:W3CDTF">2019-04-12T05:06:08Z</dcterms:created>
  <dcterms:modified xsi:type="dcterms:W3CDTF">2020-09-23T02:16:08Z</dcterms:modified>
</cp:coreProperties>
</file>